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8"/>
  </p:notesMasterIdLst>
  <p:handoutMasterIdLst>
    <p:handoutMasterId r:id="rId9"/>
  </p:handoutMasterIdLst>
  <p:sldIdLst>
    <p:sldId id="256" r:id="rId2"/>
    <p:sldId id="261" r:id="rId3"/>
    <p:sldId id="266" r:id="rId4"/>
    <p:sldId id="267" r:id="rId5"/>
    <p:sldId id="268" r:id="rId6"/>
    <p:sldId id="269" r:id="rId7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5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4" charset="0"/>
                <a:ea typeface="標楷體" charset="0"/>
                <a:cs typeface="標楷體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4" charset="0"/>
                <a:ea typeface="標楷體" charset="0"/>
                <a:cs typeface="標楷體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4" charset="0"/>
                <a:ea typeface="標楷體" charset="0"/>
                <a:cs typeface="標楷體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標楷體" pitchFamily="65" charset="-120"/>
              </a:defRPr>
            </a:lvl1pPr>
          </a:lstStyle>
          <a:p>
            <a:fld id="{30E1C467-F085-488D-ADA1-64C639CCCDB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51290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4" charset="0"/>
                <a:ea typeface="標楷體" charset="0"/>
                <a:cs typeface="標楷體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4" charset="0"/>
                <a:ea typeface="標楷體" charset="0"/>
                <a:cs typeface="標楷體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4" charset="0"/>
                <a:ea typeface="標楷體" charset="0"/>
                <a:cs typeface="標楷體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標楷體" pitchFamily="65" charset="-120"/>
              </a:defRPr>
            </a:lvl1pPr>
          </a:lstStyle>
          <a:p>
            <a:fld id="{440C4ACD-24FD-49CD-BBB9-7B463CBF9D9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6713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</a:pPr>
            <a:fld id="{74094CCF-6CFB-4264-ABD6-AFE63D92E449}" type="slidenum">
              <a:rPr lang="zh-TW" altLang="en-US"/>
              <a:pPr>
                <a:spcBef>
                  <a:spcPct val="0"/>
                </a:spcBef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922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8943E640-6E08-4E46-AD44-4BEEC88F8F01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2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1126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8DA1796-4E45-4557-92D5-D0CB8135ED0D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3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1331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F1AEE64B-55D0-46C7-94D9-B37616B72138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4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1536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AD4907AD-5F97-4FEF-AB02-91BC69A3C6A8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5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1741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8CD37E21-1B4F-4F14-9179-14E0D954E356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6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- Testimony Publication</a:t>
            </a:r>
            <a:endParaRPr lang="zh-CN" altLang="en-US" sz="1200"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98032699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3" y="4681538"/>
            <a:ext cx="32162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ea typeface="PMingLiU" panose="02020500000000000000" pitchFamily="18" charset="-12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5" y="4651375"/>
            <a:ext cx="30384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ea typeface="PMingLiU" panose="02020500000000000000" pitchFamily="18" charset="-12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25148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迦福市基督徒聚會</a:t>
            </a:r>
            <a:endParaRPr lang="zh-CN" altLang="en-US" sz="1200" dirty="0">
              <a:ea typeface="宋体" panose="02010600030101010101" pitchFamily="2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- Testimony Publication</a:t>
            </a:r>
            <a:endParaRPr lang="zh-CN" altLang="en-US" sz="1200" dirty="0">
              <a:ea typeface="宋体" panose="02010600030101010101" pitchFamily="2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9" r:id="rId1"/>
    <p:sldLayoutId id="2147483730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571500"/>
          </a:xfrm>
          <a:prstGeom prst="rect">
            <a:avLst/>
          </a:prstGeom>
        </p:spPr>
        <p:txBody>
          <a:bodyPr/>
          <a:lstStyle/>
          <a:p>
            <a:pPr eaLnBrk="1" hangingPunct="1">
              <a:spcAft>
                <a:spcPts val="600"/>
              </a:spcAft>
              <a:defRPr/>
            </a:pPr>
            <a:r>
              <a:rPr lang="en-US" altLang="zh-TW" sz="2800" b="1" dirty="0">
                <a:latin typeface="Arial Narrow" panose="020B0606020202030204" pitchFamily="34" charset="0"/>
                <a:ea typeface="PMingLiU" panose="02020500000000000000" pitchFamily="18" charset="-120"/>
              </a:rPr>
              <a:t>H446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神的應許不能廢去</a:t>
            </a:r>
            <a:r>
              <a:rPr lang="en-US" altLang="zh-TW" sz="2800" i="1" dirty="0">
                <a:latin typeface="Times New Roman" panose="02020603050405020304" pitchFamily="18" charset="0"/>
                <a:ea typeface="PMingLiU" panose="02020500000000000000" pitchFamily="18" charset="-120"/>
              </a:rPr>
              <a:t> </a:t>
            </a:r>
            <a:r>
              <a:rPr lang="en-US" altLang="zh-TW" sz="2400" dirty="0">
                <a:latin typeface="Arial Narrow" panose="020B0606020202030204" pitchFamily="34" charset="0"/>
                <a:ea typeface="標楷體" panose="03000509000000000000" pitchFamily="65" charset="-120"/>
              </a:rPr>
              <a:t>(</a:t>
            </a:r>
            <a:r>
              <a:rPr lang="zh-TW" altLang="en-US" sz="2400" dirty="0">
                <a:latin typeface="Arial Narrow" panose="020B0606020202030204" pitchFamily="34" charset="0"/>
                <a:ea typeface="PMingLiU" panose="02020500000000000000" pitchFamily="18" charset="-120"/>
              </a:rPr>
              <a:t>節</a:t>
            </a:r>
            <a:r>
              <a:rPr lang="en-US" altLang="zh-TW" sz="2400" dirty="0">
                <a:latin typeface="Arial Narrow" panose="020B0606020202030204" pitchFamily="34" charset="0"/>
                <a:ea typeface="標楷體" panose="03000509000000000000" pitchFamily="65" charset="-120"/>
              </a:rPr>
              <a:t>1/6)</a:t>
            </a:r>
          </a:p>
        </p:txBody>
      </p:sp>
      <p:sp>
        <p:nvSpPr>
          <p:cNvPr id="6147" name="Rectangle 2"/>
          <p:cNvSpPr>
            <a:spLocks noChangeArrowheads="1"/>
          </p:cNvSpPr>
          <p:nvPr/>
        </p:nvSpPr>
        <p:spPr bwMode="auto">
          <a:xfrm>
            <a:off x="0" y="869950"/>
            <a:ext cx="9144000" cy="21390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zh-TW" altLang="en-US" dirty="0">
                <a:ea typeface="標楷體" pitchFamily="65" charset="-120"/>
              </a:rPr>
              <a:t>神的應許不能廢去，句句都是堅定；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信心從來不用憑據，因神言出必行。</a:t>
            </a:r>
          </a:p>
          <a:p>
            <a:pPr algn="ctr" eaLnBrk="1" hangingPunct="1">
              <a:spcBef>
                <a:spcPts val="600"/>
              </a:spcBef>
            </a:pPr>
            <a:r>
              <a:rPr lang="zh-TW" altLang="en-US" dirty="0">
                <a:ea typeface="標楷體" pitchFamily="65" charset="-120"/>
              </a:rPr>
              <a:t>天地雖能被焚燒，小山大山雖傾倒；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但那相信主的人，必見主話得成。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2800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H446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2/6)</a:t>
            </a:r>
          </a:p>
          <a:p>
            <a:pPr algn="ctr" eaLnBrk="1" hangingPunct="1"/>
            <a:endParaRPr lang="zh-TW" altLang="en-US" sz="14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你心該像亞伯拉罕，那樣舉目望天；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數算眾星，輕看艱難，信心越久越堅。 </a:t>
            </a:r>
          </a:p>
          <a:p>
            <a:pPr algn="ctr" eaLnBrk="1" hangingPunct="1">
              <a:spcBef>
                <a:spcPts val="600"/>
              </a:spcBef>
            </a:pPr>
            <a:r>
              <a:rPr lang="zh-TW" altLang="en-US" dirty="0">
                <a:ea typeface="標楷體" pitchFamily="65" charset="-120"/>
              </a:rPr>
              <a:t>天地雖能被焚燒，小山大山雖傾倒；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但那相信主的人，必見主話得成。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2800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H446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3/6)</a:t>
            </a:r>
          </a:p>
          <a:p>
            <a:pPr algn="ctr" eaLnBrk="1" hangingPunct="1"/>
            <a:endParaRPr lang="zh-TW" altLang="en-US" sz="14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既使黑雲暫時濃厚，雲上太陽未變；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只要再過一點時候，陽光就要顯現。 </a:t>
            </a:r>
          </a:p>
          <a:p>
            <a:pPr algn="ctr" eaLnBrk="1" hangingPunct="1">
              <a:spcBef>
                <a:spcPts val="600"/>
              </a:spcBef>
            </a:pPr>
            <a:r>
              <a:rPr lang="zh-TW" altLang="en-US" dirty="0">
                <a:ea typeface="標楷體" pitchFamily="65" charset="-120"/>
              </a:rPr>
              <a:t>天地雖能被焚燒，小山大山雖傾倒；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但那相信主的人，必見主話得成。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2800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H446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4/6)</a:t>
            </a:r>
          </a:p>
          <a:p>
            <a:pPr algn="ctr" eaLnBrk="1" hangingPunct="1"/>
            <a:endParaRPr lang="zh-TW" altLang="en-US" sz="14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雖遇試煉仍要鎮定，因為在火窯中，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有榮耀的神子同行，仇敵終要擊空。</a:t>
            </a:r>
          </a:p>
          <a:p>
            <a:pPr algn="ctr" eaLnBrk="1" hangingPunct="1">
              <a:spcBef>
                <a:spcPts val="600"/>
              </a:spcBef>
            </a:pPr>
            <a:r>
              <a:rPr lang="zh-TW" altLang="en-US" dirty="0">
                <a:ea typeface="標楷體" pitchFamily="65" charset="-120"/>
              </a:rPr>
              <a:t>天地雖能被焚燒，小山大山雖傾倒；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但那相信主的人，必見主話得成。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2800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H446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5/6)</a:t>
            </a:r>
          </a:p>
          <a:p>
            <a:pPr algn="ctr" eaLnBrk="1" hangingPunct="1"/>
            <a:endParaRPr lang="zh-TW" altLang="en-US" sz="14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縱然朋友都辜負你，但你還當信神；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因為耶穌 你的能力，仍然親近施恩。 </a:t>
            </a:r>
          </a:p>
          <a:p>
            <a:pPr algn="ctr" eaLnBrk="1" hangingPunct="1">
              <a:spcBef>
                <a:spcPts val="600"/>
              </a:spcBef>
            </a:pPr>
            <a:r>
              <a:rPr lang="zh-TW" altLang="en-US" dirty="0">
                <a:ea typeface="標楷體" pitchFamily="65" charset="-120"/>
              </a:rPr>
              <a:t>天地雖能被焚燒，小山大山雖傾倒；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但那相信主的人，必見主話得成。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2800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H446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6/6)</a:t>
            </a:r>
          </a:p>
          <a:p>
            <a:pPr algn="ctr" eaLnBrk="1" hangingPunct="1"/>
            <a:endParaRPr lang="zh-TW" altLang="en-US" sz="14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凡事依賴神的大力，直到被提上天；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現在所望、所深信的，將來都必實現。</a:t>
            </a:r>
          </a:p>
          <a:p>
            <a:pPr algn="ctr" eaLnBrk="1" hangingPunct="1">
              <a:spcBef>
                <a:spcPts val="600"/>
              </a:spcBef>
            </a:pPr>
            <a:r>
              <a:rPr lang="zh-TW" altLang="en-US" dirty="0">
                <a:ea typeface="標楷體" pitchFamily="65" charset="-120"/>
              </a:rPr>
              <a:t>天地雖能被焚燒，小山大山雖傾倒；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但那相信主的人，必見主話得成。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4210</TotalTime>
  <Words>340</Words>
  <Application>Microsoft Office PowerPoint</Application>
  <PresentationFormat>On-screen Show (16:9)</PresentationFormat>
  <Paragraphs>41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6" baseType="lpstr">
      <vt:lpstr>ＭＳ Ｐゴシック</vt:lpstr>
      <vt:lpstr>宋体</vt:lpstr>
      <vt:lpstr>Microsoft JhengHei</vt:lpstr>
      <vt:lpstr>PMingLiU</vt:lpstr>
      <vt:lpstr>標楷體</vt:lpstr>
      <vt:lpstr>Arial</vt:lpstr>
      <vt:lpstr>Arial Narrow</vt:lpstr>
      <vt:lpstr>Times New Roman</vt:lpstr>
      <vt:lpstr>Wingdings</vt:lpstr>
      <vt:lpstr>cccta_hymn</vt:lpstr>
      <vt:lpstr>H446  神的應許不能廢去 (節1/6)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178</cp:revision>
  <dcterms:created xsi:type="dcterms:W3CDTF">2001-04-19T19:07:54Z</dcterms:created>
  <dcterms:modified xsi:type="dcterms:W3CDTF">2017-08-05T22:50:07Z</dcterms:modified>
</cp:coreProperties>
</file>